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jeudi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8 janvier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352" y="3124200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Identify parts of the body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21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119</cp:revision>
  <dcterms:created xsi:type="dcterms:W3CDTF">2011-09-14T23:22:57Z</dcterms:created>
  <dcterms:modified xsi:type="dcterms:W3CDTF">2015-01-08T16:38:52Z</dcterms:modified>
</cp:coreProperties>
</file>